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5" r:id="rId10"/>
    <p:sldId id="266" r:id="rId11"/>
    <p:sldId id="267" r:id="rId12"/>
    <p:sldId id="263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88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C7C0-B577-4E55-9B82-DC1D815F82A8}" type="datetimeFigureOut">
              <a:rPr lang="ar-SA" smtClean="0"/>
              <a:t>14/01/37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8D8C5-08F7-4F95-88B7-D3FA70FBB5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961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C7C0-B577-4E55-9B82-DC1D815F82A8}" type="datetimeFigureOut">
              <a:rPr lang="ar-SA" smtClean="0"/>
              <a:t>14/01/37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8D8C5-08F7-4F95-88B7-D3FA70FBB5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6636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C7C0-B577-4E55-9B82-DC1D815F82A8}" type="datetimeFigureOut">
              <a:rPr lang="ar-SA" smtClean="0"/>
              <a:t>14/01/37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8D8C5-08F7-4F95-88B7-D3FA70FBB5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1725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C7C0-B577-4E55-9B82-DC1D815F82A8}" type="datetimeFigureOut">
              <a:rPr lang="ar-SA" smtClean="0"/>
              <a:t>14/01/37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8D8C5-08F7-4F95-88B7-D3FA70FBB5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4197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C7C0-B577-4E55-9B82-DC1D815F82A8}" type="datetimeFigureOut">
              <a:rPr lang="ar-SA" smtClean="0"/>
              <a:t>14/01/37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8D8C5-08F7-4F95-88B7-D3FA70FBB5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5720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C7C0-B577-4E55-9B82-DC1D815F82A8}" type="datetimeFigureOut">
              <a:rPr lang="ar-SA" smtClean="0"/>
              <a:t>14/01/37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8D8C5-08F7-4F95-88B7-D3FA70FBB5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337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C7C0-B577-4E55-9B82-DC1D815F82A8}" type="datetimeFigureOut">
              <a:rPr lang="ar-SA" smtClean="0"/>
              <a:t>14/01/37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8D8C5-08F7-4F95-88B7-D3FA70FBB5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6463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C7C0-B577-4E55-9B82-DC1D815F82A8}" type="datetimeFigureOut">
              <a:rPr lang="ar-SA" smtClean="0"/>
              <a:t>14/01/37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8D8C5-08F7-4F95-88B7-D3FA70FBB5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2189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C7C0-B577-4E55-9B82-DC1D815F82A8}" type="datetimeFigureOut">
              <a:rPr lang="ar-SA" smtClean="0"/>
              <a:t>14/01/37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8D8C5-08F7-4F95-88B7-D3FA70FBB5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6487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C7C0-B577-4E55-9B82-DC1D815F82A8}" type="datetimeFigureOut">
              <a:rPr lang="ar-SA" smtClean="0"/>
              <a:t>14/01/37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8D8C5-08F7-4F95-88B7-D3FA70FBB5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07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C7C0-B577-4E55-9B82-DC1D815F82A8}" type="datetimeFigureOut">
              <a:rPr lang="ar-SA" smtClean="0"/>
              <a:t>14/01/37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8D8C5-08F7-4F95-88B7-D3FA70FBB5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9048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DC7C0-B577-4E55-9B82-DC1D815F82A8}" type="datetimeFigureOut">
              <a:rPr lang="ar-SA" smtClean="0"/>
              <a:t>14/01/37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8D8C5-08F7-4F95-88B7-D3FA70FBB5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1737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embryo lab </a:t>
            </a:r>
            <a:r>
              <a:rPr lang="en-US" dirty="0" err="1" smtClean="0"/>
              <a:t>endo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9189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955" y="670593"/>
            <a:ext cx="7886700" cy="4351338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4-Agenesis or Hypoplasia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410" y="1151857"/>
            <a:ext cx="7262870" cy="545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061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5-Congenital </a:t>
            </a:r>
            <a:r>
              <a:rPr lang="en-US" dirty="0"/>
              <a:t>Adrenal </a:t>
            </a:r>
            <a:r>
              <a:rPr lang="en-US" dirty="0" smtClean="0"/>
              <a:t>Hyperplasia</a:t>
            </a:r>
            <a:endParaRPr lang="ar-SA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217" y="1789214"/>
            <a:ext cx="3816267" cy="5068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89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smtClean="0"/>
              <a:t>Some of anomalies weren’t mentioned because </a:t>
            </a:r>
            <a:r>
              <a:rPr lang="en-US" dirty="0"/>
              <a:t>I didn't find pics for them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7255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118" y="29536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b="1" dirty="0" err="1">
                <a:solidFill>
                  <a:schemeClr val="accent2"/>
                </a:solidFill>
              </a:rPr>
              <a:t>Hypophyseal</a:t>
            </a:r>
            <a:r>
              <a:rPr lang="en-US" sz="3600" b="1" dirty="0">
                <a:solidFill>
                  <a:schemeClr val="accent2"/>
                </a:solidFill>
              </a:rPr>
              <a:t> Anomalies:-</a:t>
            </a:r>
            <a:r>
              <a:rPr lang="en-US" sz="4800" dirty="0"/>
              <a:t/>
            </a:r>
            <a:br>
              <a:rPr lang="en-US" sz="4800" dirty="0"/>
            </a:b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118" y="692317"/>
            <a:ext cx="7886700" cy="4351338"/>
          </a:xfrm>
        </p:spPr>
        <p:txBody>
          <a:bodyPr/>
          <a:lstStyle/>
          <a:p>
            <a:pPr algn="l" rtl="0"/>
            <a:r>
              <a:rPr lang="en-US" b="1" dirty="0">
                <a:solidFill>
                  <a:srgbClr val="CC3300"/>
                </a:solidFill>
              </a:rPr>
              <a:t>Pharyngeal </a:t>
            </a:r>
            <a:r>
              <a:rPr lang="en-US" b="1" dirty="0" err="1">
                <a:solidFill>
                  <a:srgbClr val="CC3300"/>
                </a:solidFill>
              </a:rPr>
              <a:t>hypophysis</a:t>
            </a:r>
            <a:r>
              <a:rPr lang="en-US" b="1" dirty="0">
                <a:solidFill>
                  <a:srgbClr val="CC3300"/>
                </a:solidFill>
              </a:rPr>
              <a:t>:</a:t>
            </a:r>
            <a:endParaRPr lang="en-US" dirty="0">
              <a:solidFill>
                <a:srgbClr val="CC3300"/>
              </a:solidFill>
            </a:endParaRPr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61" y="1147583"/>
            <a:ext cx="7625013" cy="2929339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1" t="6618" r="1006"/>
          <a:stretch/>
        </p:blipFill>
        <p:spPr bwMode="auto">
          <a:xfrm>
            <a:off x="2574758" y="4004624"/>
            <a:ext cx="3513221" cy="2988594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9399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144" y="478088"/>
            <a:ext cx="7886700" cy="4351338"/>
          </a:xfrm>
        </p:spPr>
        <p:txBody>
          <a:bodyPr/>
          <a:lstStyle/>
          <a:p>
            <a:pPr algn="l" rtl="0"/>
            <a:r>
              <a:rPr lang="en-US" b="1" dirty="0" err="1">
                <a:solidFill>
                  <a:srgbClr val="CC3300"/>
                </a:solidFill>
              </a:rPr>
              <a:t>Craniopharyngiomas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141" y="723088"/>
            <a:ext cx="4390202" cy="58225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42" y="1408823"/>
            <a:ext cx="2857500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12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Anomalies of thyroid gland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91" y="1452646"/>
            <a:ext cx="7886700" cy="4351338"/>
          </a:xfrm>
        </p:spPr>
        <p:txBody>
          <a:bodyPr/>
          <a:lstStyle/>
          <a:p>
            <a:pPr algn="l" rtl="0"/>
            <a:r>
              <a:rPr lang="en-US" dirty="0"/>
              <a:t>A </a:t>
            </a:r>
            <a:r>
              <a:rPr lang="en-US" dirty="0" err="1"/>
              <a:t>thyroglossal</a:t>
            </a:r>
            <a:r>
              <a:rPr lang="en-US" dirty="0"/>
              <a:t> cyst</a:t>
            </a:r>
            <a:r>
              <a:rPr lang="en-US" dirty="0" smtClean="0"/>
              <a:t>. </a:t>
            </a:r>
            <a:r>
              <a:rPr lang="ar-SA" dirty="0" smtClean="0"/>
              <a:t>تكون مقفولة كأنها حبة منتفخة 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17" y="2315337"/>
            <a:ext cx="3852612" cy="37792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50" y="2450845"/>
            <a:ext cx="4453116" cy="374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643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536" y="281782"/>
            <a:ext cx="7886700" cy="4351338"/>
          </a:xfrm>
        </p:spPr>
        <p:txBody>
          <a:bodyPr/>
          <a:lstStyle/>
          <a:p>
            <a:pPr algn="l" rtl="0"/>
            <a:r>
              <a:rPr lang="en-US" dirty="0"/>
              <a:t>A </a:t>
            </a:r>
            <a:r>
              <a:rPr lang="en-US" dirty="0" err="1"/>
              <a:t>thyroglossal</a:t>
            </a:r>
            <a:r>
              <a:rPr lang="en-US" dirty="0"/>
              <a:t> fistula</a:t>
            </a:r>
            <a:r>
              <a:rPr lang="en-US" dirty="0" smtClean="0"/>
              <a:t>. </a:t>
            </a:r>
            <a:r>
              <a:rPr lang="ar-SA" dirty="0" smtClean="0"/>
              <a:t> تكون  زي حبة مفتوحة</a:t>
            </a:r>
            <a:endParaRPr lang="en-US" dirty="0"/>
          </a:p>
          <a:p>
            <a:pPr algn="l" rtl="0"/>
            <a:endParaRPr lang="en-US" dirty="0"/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571" y="2607435"/>
            <a:ext cx="4355429" cy="37195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5" t="32594" r="26261" b="20994"/>
          <a:stretch/>
        </p:blipFill>
        <p:spPr>
          <a:xfrm>
            <a:off x="204536" y="1167062"/>
            <a:ext cx="4535906" cy="330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693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Aberrant thyroid tissue</a:t>
            </a:r>
            <a:br>
              <a:rPr lang="en-US" dirty="0"/>
            </a:br>
            <a:endParaRPr lang="ar-SA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558" y="1550053"/>
            <a:ext cx="3446745" cy="4807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875" y="1550053"/>
            <a:ext cx="2483017" cy="4807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9122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73551"/>
            <a:ext cx="7886700" cy="4351338"/>
          </a:xfrm>
        </p:spPr>
        <p:txBody>
          <a:bodyPr/>
          <a:lstStyle/>
          <a:p>
            <a:pPr algn="ctr" rtl="0"/>
            <a:r>
              <a:rPr lang="en-US" dirty="0"/>
              <a:t>Aberrant thyroid tissue</a:t>
            </a:r>
          </a:p>
          <a:p>
            <a:pPr marL="0" indent="0" algn="ctr" rtl="0">
              <a:buNone/>
            </a:pPr>
            <a:r>
              <a:rPr lang="en-US" dirty="0">
                <a:solidFill>
                  <a:srgbClr val="0070C0"/>
                </a:solidFill>
              </a:rPr>
              <a:t>Lingual </a:t>
            </a:r>
            <a:r>
              <a:rPr lang="en-US" dirty="0" smtClean="0">
                <a:solidFill>
                  <a:srgbClr val="0070C0"/>
                </a:solidFill>
              </a:rPr>
              <a:t>thyroid (most common type )</a:t>
            </a:r>
            <a:endParaRPr lang="en-US" dirty="0">
              <a:solidFill>
                <a:srgbClr val="0070C0"/>
              </a:solidFill>
            </a:endParaRPr>
          </a:p>
          <a:p>
            <a:pPr algn="l" rtl="0"/>
            <a:endParaRPr lang="en-US" dirty="0"/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8" t="18264" r="10234" b="15027"/>
          <a:stretch/>
        </p:blipFill>
        <p:spPr>
          <a:xfrm>
            <a:off x="0" y="1369338"/>
            <a:ext cx="4597052" cy="32733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052" y="3835098"/>
            <a:ext cx="4546948" cy="3022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102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98" y="89553"/>
            <a:ext cx="7886700" cy="1325563"/>
          </a:xfrm>
        </p:spPr>
        <p:txBody>
          <a:bodyPr>
            <a:normAutofit/>
          </a:bodyPr>
          <a:lstStyle/>
          <a:p>
            <a:pPr algn="ctr" rtl="0"/>
            <a:r>
              <a:rPr lang="en-US" sz="3600" b="1" dirty="0">
                <a:solidFill>
                  <a:srgbClr val="0070C0"/>
                </a:solidFill>
              </a:rPr>
              <a:t>Anomalies of parathyroid and </a:t>
            </a:r>
            <a:r>
              <a:rPr lang="en-US" sz="3600" b="1" dirty="0" smtClean="0">
                <a:solidFill>
                  <a:srgbClr val="0070C0"/>
                </a:solidFill>
              </a:rPr>
              <a:t>thymus</a:t>
            </a:r>
            <a:br>
              <a:rPr lang="en-US" sz="3600" b="1" dirty="0" smtClean="0">
                <a:solidFill>
                  <a:srgbClr val="0070C0"/>
                </a:solidFill>
              </a:rPr>
            </a:br>
            <a:r>
              <a:rPr lang="en-US" sz="3600" b="1" dirty="0">
                <a:solidFill>
                  <a:srgbClr val="CC3300"/>
                </a:solidFill>
              </a:rPr>
              <a:t>Ectopic </a:t>
            </a:r>
            <a:r>
              <a:rPr lang="en-US" sz="3600" b="1" dirty="0" err="1">
                <a:solidFill>
                  <a:srgbClr val="CC3300"/>
                </a:solidFill>
              </a:rPr>
              <a:t>Thymic</a:t>
            </a:r>
            <a:r>
              <a:rPr lang="en-US" sz="3600" b="1" dirty="0">
                <a:solidFill>
                  <a:srgbClr val="CC3300"/>
                </a:solidFill>
              </a:rPr>
              <a:t> and Parathyroid Tissue</a:t>
            </a:r>
            <a:endParaRPr lang="ar-SA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95" y="1443607"/>
            <a:ext cx="5991225" cy="5127374"/>
          </a:xfr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263" y="1415116"/>
            <a:ext cx="2743200" cy="358140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9651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Abnormalities of Suprarenal gland development:-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1-Ectopic suprarenal gland.</a:t>
            </a:r>
          </a:p>
          <a:p>
            <a:pPr marL="0" indent="0" algn="l">
              <a:buNone/>
            </a:pP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047" y="2508583"/>
            <a:ext cx="4691564" cy="334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25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74</Words>
  <Application>Microsoft Office PowerPoint</Application>
  <PresentationFormat>On-screen Show (4:3)</PresentationFormat>
  <Paragraphs>16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 embryo lab endo</vt:lpstr>
      <vt:lpstr>Hypophyseal Anomalies:- </vt:lpstr>
      <vt:lpstr>PowerPoint Presentation</vt:lpstr>
      <vt:lpstr>Anomalies of thyroid gland</vt:lpstr>
      <vt:lpstr>PowerPoint Presentation</vt:lpstr>
      <vt:lpstr>Aberrant thyroid tissue </vt:lpstr>
      <vt:lpstr>PowerPoint Presentation</vt:lpstr>
      <vt:lpstr>Anomalies of parathyroid and thymus Ectopic Thymic and Parathyroid Tissue</vt:lpstr>
      <vt:lpstr>Abnormalities of Suprarenal gland development:-</vt:lpstr>
      <vt:lpstr>PowerPoint Presentation</vt:lpstr>
      <vt:lpstr>5-Congenital Adrenal Hyperplasia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embryo</dc:title>
  <dc:creator>tp center</dc:creator>
  <cp:lastModifiedBy>tp center</cp:lastModifiedBy>
  <cp:revision>7</cp:revision>
  <dcterms:created xsi:type="dcterms:W3CDTF">2015-10-27T10:51:30Z</dcterms:created>
  <dcterms:modified xsi:type="dcterms:W3CDTF">2015-10-27T11:34:21Z</dcterms:modified>
</cp:coreProperties>
</file>